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Bold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hzrP4chl1LU47aGCOatqdL5Y/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21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Bold-bold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5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5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6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6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6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6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6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1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6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6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FORMS IN REACT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842050" y="134852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hat is form?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to handle forms in react?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Controlled component. </a:t>
            </a:r>
            <a:endParaRPr sz="1800"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681325" y="477175"/>
            <a:ext cx="5735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621500" y="1188775"/>
            <a:ext cx="54222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 send data from the browser to the backend server.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HTML form.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Text inputs.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Radio buttons.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Checkboxes.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Select.</a:t>
            </a:r>
            <a:endParaRPr sz="1800"/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621500" y="423575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How to handle forms in react?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728675" y="1289975"/>
            <a:ext cx="51561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State is kept and updated by the input itself.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State is handled by the component that renders the form.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Recommended way of handling forms in React.</a:t>
            </a:r>
            <a:endParaRPr sz="1800"/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595600" y="466450"/>
            <a:ext cx="5735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Forms in React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0" y="953750"/>
            <a:ext cx="72546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this.state={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email :’’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}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this.changeEmailHandler=(event)=&gt;{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this.setState({emailevent.target.value})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}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/>
              <a:t>&lt;Input type=’text’ value={this.state.email}onchange=this.changeEmailHandler}/&gt;</a:t>
            </a:r>
            <a:endParaRPr sz="1700"/>
          </a:p>
        </p:txBody>
      </p:sp>
      <p:sp>
        <p:nvSpPr>
          <p:cNvPr id="185" name="Google Shape;185;p5"/>
          <p:cNvSpPr txBox="1"/>
          <p:nvPr>
            <p:ph type="title"/>
          </p:nvPr>
        </p:nvSpPr>
        <p:spPr>
          <a:xfrm>
            <a:off x="338425" y="391425"/>
            <a:ext cx="57357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Controlled Components</a:t>
            </a:r>
            <a:endParaRPr/>
          </a:p>
        </p:txBody>
      </p:sp>
      <p:cxnSp>
        <p:nvCxnSpPr>
          <p:cNvPr id="186" name="Google Shape;186;p5"/>
          <p:cNvCxnSpPr/>
          <p:nvPr/>
        </p:nvCxnSpPr>
        <p:spPr>
          <a:xfrm rot="10800000">
            <a:off x="6172175" y="2678900"/>
            <a:ext cx="0" cy="10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5"/>
          <p:cNvCxnSpPr/>
          <p:nvPr/>
        </p:nvCxnSpPr>
        <p:spPr>
          <a:xfrm flipH="1">
            <a:off x="5743725" y="2668200"/>
            <a:ext cx="439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8" name="Google Shape;188;p5"/>
          <p:cNvCxnSpPr/>
          <p:nvPr/>
        </p:nvCxnSpPr>
        <p:spPr>
          <a:xfrm rot="10800000">
            <a:off x="6172175" y="1564475"/>
            <a:ext cx="0" cy="11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5"/>
          <p:cNvCxnSpPr/>
          <p:nvPr/>
        </p:nvCxnSpPr>
        <p:spPr>
          <a:xfrm rot="10800000">
            <a:off x="4082625" y="1543275"/>
            <a:ext cx="21003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5"/>
          <p:cNvCxnSpPr/>
          <p:nvPr/>
        </p:nvCxnSpPr>
        <p:spPr>
          <a:xfrm flipH="1" rot="10800000">
            <a:off x="814400" y="1543175"/>
            <a:ext cx="22929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5"/>
          <p:cNvCxnSpPr/>
          <p:nvPr/>
        </p:nvCxnSpPr>
        <p:spPr>
          <a:xfrm flipH="1">
            <a:off x="782375" y="1542950"/>
            <a:ext cx="21300" cy="22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